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  <p:sldId id="30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19D7-9276-FE13-65C2-54ACA7D5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8CA5-1F34-D3CC-C621-AADFA3E5B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C8547-575B-F92F-AB6C-38BC95C6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8DA8-8B6D-BE20-2638-280902902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76B5-AB27-8D4F-3FF5-6FAC7309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9EA2-2851-1D91-F8EB-B6D8BC30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Process Model and 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C0D81-3186-142E-0B11-DD7B4A8E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End-to-end business process flow, highlighting key activities, decisions, and participants.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DA7F8-0E4B-BECD-32D6-C168B5E1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629920"/>
            <a:ext cx="6964286" cy="60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67</TotalTime>
  <Words>534</Words>
  <Application>Microsoft Office PowerPoint</Application>
  <PresentationFormat>Widescreen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  <vt:lpstr>Business Process Model and 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28</cp:revision>
  <dcterms:created xsi:type="dcterms:W3CDTF">2025-04-29T03:36:39Z</dcterms:created>
  <dcterms:modified xsi:type="dcterms:W3CDTF">2025-04-30T04:15:58Z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